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0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971" autoAdjust="0"/>
    <p:restoredTop sz="94660"/>
  </p:normalViewPr>
  <p:slideViewPr>
    <p:cSldViewPr snapToGrid="0">
      <p:cViewPr varScale="1">
        <p:scale>
          <a:sx n="82" d="100"/>
          <a:sy n="82" d="100"/>
        </p:scale>
        <p:origin x="2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>
            <a:extLst>
              <a:ext uri="{FF2B5EF4-FFF2-40B4-BE49-F238E27FC236}">
                <a16:creationId xmlns:a16="http://schemas.microsoft.com/office/drawing/2014/main" id="{08D4A723-6968-48CB-A57D-ACB01778E5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r>
              <a:rPr lang="he-IL"/>
              <a:t>פתרון- ברקת כהן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10D5A1B7-2661-4288-8012-628E9598F4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5349A8A-CAC2-41AF-BA24-A8854216F472}" type="datetimeFigureOut">
              <a:rPr lang="he-IL" smtClean="0"/>
              <a:t>ג'/סיון/תשפ"ד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0C9ABC2B-2230-455D-B1D2-7D20D725B5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en-ID"/>
              <a:t>cohen.bareket@gmail.com</a:t>
            </a:r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923F4E03-3376-4C5B-B2EA-CCE93C54B0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9AB96BB-2EC6-4E36-8801-37B0D3EF68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4123920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r>
              <a:rPr lang="he-IL"/>
              <a:t>פתרון- ברקת כהן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F1CBAB9-E643-415B-8A61-7F1B3BCA57C6}" type="datetimeFigureOut">
              <a:rPr lang="he-IL" smtClean="0"/>
              <a:t>ג'/סיון/תשפ"ד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en-ID"/>
              <a:t>cohen.bareket@gmail.com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28BED18-D47E-4BE5-BD76-B1CE5AF5551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2071231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D709815-BB01-4406-B12F-873A932187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4BEDF54-5515-4E29-A6E4-73C03028D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66874F7-E80A-415E-913D-AC012A470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534B-E742-46C8-9CDC-674D775125EB}" type="datetime8">
              <a:rPr lang="he-IL" smtClean="0"/>
              <a:t>09 יוני 24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028ACAA-2996-44EE-B42D-E394A5F99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649E195-2B54-40FB-8E80-1677B609A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DC9D-B1A8-47EC-82E3-1C57EF2208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2222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DE2635E-85D5-4335-B4EF-521BAB20E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988BECBA-C6BF-4842-89BD-E930F9C659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CA6F9C3-EFCC-4188-B314-EB6A54C19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A76AD-E72A-4CAF-9BAA-61ADB98FD6B1}" type="datetime8">
              <a:rPr lang="he-IL" smtClean="0"/>
              <a:t>09 יוני 24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8875CA0-6142-4670-A654-F0BD3DA7F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D471469-4DEC-431B-88C4-CDAF5D174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DC9D-B1A8-47EC-82E3-1C57EF2208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3976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B5CF52C4-4329-4DD0-AA9E-078376134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2CAF6680-361A-4D95-A7E0-1AD88AAC6C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660CE15-7790-4831-96E8-39A7DC8D1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7A0E-AA3F-40AB-8450-A8A45008C9C0}" type="datetime8">
              <a:rPr lang="he-IL" smtClean="0"/>
              <a:t>09 יוני 24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BE066A5-15E3-402F-BF79-F107B21F3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19431F8-ED2C-4F54-83DD-3A4E0777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DC9D-B1A8-47EC-82E3-1C57EF2208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93832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28692F2-DAE9-4B68-9175-196ED8462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C1F79C53-EABD-41C4-B731-76CBF9A6C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35B4D64-E79A-40DB-8D41-3A748CE94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18A52-D3F7-49D2-9844-653ED50377BF}" type="datetime8">
              <a:rPr lang="he-IL" smtClean="0"/>
              <a:t>09 יוני 24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A7CA5FA-80C0-47E4-AD5B-4070926BC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D46B31-5FE2-4316-8CBE-86EDFF70E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DC9D-B1A8-47EC-82E3-1C57EF2208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1343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E9905C6-9979-41BE-BC0A-9612F5657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AE8B40BB-A629-4DD2-B7A4-5E32988A8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4392E77-845B-443A-B410-076C49647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0996-BC9E-4B23-8D63-404CB6035C17}" type="datetime8">
              <a:rPr lang="he-IL" smtClean="0"/>
              <a:t>09 יוני 24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8504EAC8-40F8-4173-BDC1-4D48F0537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684CDCC-7C2D-42FA-B9EA-3271D7F92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DC9D-B1A8-47EC-82E3-1C57EF2208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9225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FFF002D-2EB9-400F-8EC4-85017037F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AE90D1E-6201-48F4-A04F-52E5F21CBF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ED333E69-5632-4229-94C1-93E5A12445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4DB96F8D-E2A1-4B60-A3DB-08D43833F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8E23-C0FD-4FC8-8909-B0929763F17D}" type="datetime8">
              <a:rPr lang="he-IL" smtClean="0"/>
              <a:t>09 יוני 24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824B8911-8462-4760-8A03-F8FCCE46F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E00C6EEC-0E6A-48B8-8CA8-50024FD26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DC9D-B1A8-47EC-82E3-1C57EF2208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7068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F821D71-4942-4D70-8E78-28F7FEFF9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CC2DA656-FBDF-4293-AAD0-3DFC75033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F68800E7-452F-4401-BC61-AB0E6EF1B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7CF36EB3-7382-447D-9B4A-97702E450C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06A9F82C-1B74-4372-8FBF-866315691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0EE384F2-96FB-470A-B9C7-BF1FFACB6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BA897-D5EF-47A5-8F50-A9B7B0130C0D}" type="datetime8">
              <a:rPr lang="he-IL" smtClean="0"/>
              <a:t>09 יוני 24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C9A848DD-47FC-4AF2-B3E2-D964ABF4B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EA5AEB70-C117-4F59-A80C-4C21D7B61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DC9D-B1A8-47EC-82E3-1C57EF2208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9536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4661F5A-13C1-45C4-A58D-4DC516A8E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A6B4BE16-617A-4592-9838-AD54E4B7B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A9A5E-4C1C-44BF-942B-7E31BF8AB128}" type="datetime8">
              <a:rPr lang="he-IL" smtClean="0"/>
              <a:t>09 יוני 24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3096B6E6-E4D0-4AEB-9D02-1CFFA1E9F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4A912BF1-EDEB-4251-A241-6BC27FEC5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DC9D-B1A8-47EC-82E3-1C57EF2208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02295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80F7B0AA-B45E-49BB-8963-C3453BDA2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48027-7244-444A-A079-F0812A23BC2C}" type="datetime8">
              <a:rPr lang="he-IL" smtClean="0"/>
              <a:t>09 יוני 24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8F05E59D-52DA-44C6-BB7C-05DC87FE5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779F513-6183-4F1D-AA8A-1D595A476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DC9D-B1A8-47EC-82E3-1C57EF2208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791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8A3F5CD-6934-433A-B05A-97125474B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5D034F2-0693-4BBA-87DE-C3AE38028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07D12F7B-D874-49AF-9071-BD8F24AAC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AF56787C-96E6-4DE6-8361-932CBBFDF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8CD0B-5C4B-494E-8283-382ACA01A4B6}" type="datetime8">
              <a:rPr lang="he-IL" smtClean="0"/>
              <a:t>09 יוני 24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A649B084-1A09-4EEE-B695-E54FE65B0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B877A29-4620-4D70-8BE3-2AD386018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DC9D-B1A8-47EC-82E3-1C57EF2208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5830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874242C-9E25-48C7-8890-6B1C07A59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2B14FC9E-1DE8-46CE-BA96-8F93C2872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B809030-5B7A-4F9F-8CA9-FBE93BA29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D77E6974-D75E-41E1-A3E4-B8C783731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2D19-9126-454E-9126-D12173790516}" type="datetime8">
              <a:rPr lang="he-IL" smtClean="0"/>
              <a:t>09 יוני 24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EA81083A-74AF-4E4C-9FB0-1F47A7798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499FDD88-1BED-4901-920A-8D9867A7B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DC9D-B1A8-47EC-82E3-1C57EF2208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9167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C578751B-38E9-4178-8EDD-84E295F94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CE3E1315-B65B-41C7-BC4D-2E57934CAC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FFDE8FF-D1B6-46C5-8E9E-8B4112F1D6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5C121-95D3-40EE-98F8-27532332CA8D}" type="datetime8">
              <a:rPr lang="he-IL" smtClean="0"/>
              <a:t>09 יוני 24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BBA996D-B81E-4F59-AC49-782F77B26A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F906E35-E192-4FB7-B2FC-9C6A022BCD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5DC9D-B1A8-47EC-82E3-1C57EF2208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60254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09FAA4D-669E-4EA1-B297-F8169453F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/>
              <a:t>מבוא לתכנות ואריתמטיקה בינארית</a:t>
            </a:r>
            <a:br>
              <a:rPr lang="he-IL" dirty="0"/>
            </a:br>
            <a:r>
              <a:rPr lang="he-IL" dirty="0"/>
              <a:t>שאלון 735003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0E0613E-EF17-4827-9FDF-18FD60DEA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0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he-IL" dirty="0"/>
              <a:t>פתרון ברקת כהן</a:t>
            </a:r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78B5C529-484C-46BC-BE17-0CF220B38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7763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6416C48-F28F-4DEE-B3A9-BBDEA4636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8407E47-7853-4EFA-BB81-724D20E0F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FBD98ECE-AF85-4CAE-A07F-8043AE86C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668" y="2387776"/>
            <a:ext cx="11682663" cy="241929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B343463-3D3D-44E1-82A7-8D67BB904052}"/>
              </a:ext>
            </a:extLst>
          </p:cNvPr>
          <p:cNvSpPr txBox="1"/>
          <p:nvPr/>
        </p:nvSpPr>
        <p:spPr>
          <a:xfrm>
            <a:off x="5594684" y="3043989"/>
            <a:ext cx="25146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אהרון צדק.</a:t>
            </a:r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60CD1B87-FE61-4474-8B87-C9D516647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539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55EEF93-8E96-4353-85AB-48791C82B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E3368124-3D77-4D48-9CED-0B17F09927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70" y="157175"/>
            <a:ext cx="9074805" cy="55883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D9958722-7583-4024-AB70-086B3D9EDC5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980"/>
          <a:stretch/>
        </p:blipFill>
        <p:spPr>
          <a:xfrm>
            <a:off x="4766002" y="2607733"/>
            <a:ext cx="8108246" cy="425026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5FFCBD-D941-445D-85D5-A2BC9BA829E5}"/>
              </a:ext>
            </a:extLst>
          </p:cNvPr>
          <p:cNvSpPr txBox="1"/>
          <p:nvPr/>
        </p:nvSpPr>
        <p:spPr>
          <a:xfrm>
            <a:off x="7802560" y="4108030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0D1557-B269-41E4-8C2D-A651875D2995}"/>
              </a:ext>
            </a:extLst>
          </p:cNvPr>
          <p:cNvSpPr txBox="1"/>
          <p:nvPr/>
        </p:nvSpPr>
        <p:spPr>
          <a:xfrm>
            <a:off x="8544508" y="4104022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9EE518-B7F4-4B8E-99EC-A6B10662C4B6}"/>
              </a:ext>
            </a:extLst>
          </p:cNvPr>
          <p:cNvSpPr txBox="1"/>
          <p:nvPr/>
        </p:nvSpPr>
        <p:spPr>
          <a:xfrm>
            <a:off x="9308095" y="4104022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D84D9F-9DBC-431D-BF92-56A85B9517EB}"/>
              </a:ext>
            </a:extLst>
          </p:cNvPr>
          <p:cNvSpPr txBox="1"/>
          <p:nvPr/>
        </p:nvSpPr>
        <p:spPr>
          <a:xfrm>
            <a:off x="4888495" y="4473354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8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9728F7-59EF-4AD4-A906-BB5071343D49}"/>
              </a:ext>
            </a:extLst>
          </p:cNvPr>
          <p:cNvSpPr txBox="1"/>
          <p:nvPr/>
        </p:nvSpPr>
        <p:spPr>
          <a:xfrm>
            <a:off x="9367237" y="4444540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F73ECB-A8B1-407D-995D-95249C0E2DB0}"/>
              </a:ext>
            </a:extLst>
          </p:cNvPr>
          <p:cNvSpPr txBox="1"/>
          <p:nvPr/>
        </p:nvSpPr>
        <p:spPr>
          <a:xfrm>
            <a:off x="5498095" y="4753356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89928A-9BC1-40CB-ADED-B5165DCFFB7D}"/>
              </a:ext>
            </a:extLst>
          </p:cNvPr>
          <p:cNvSpPr txBox="1"/>
          <p:nvPr/>
        </p:nvSpPr>
        <p:spPr>
          <a:xfrm>
            <a:off x="9423381" y="4753356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1DC3030-6D54-4279-B644-2C5C8715CBBA}"/>
              </a:ext>
            </a:extLst>
          </p:cNvPr>
          <p:cNvSpPr txBox="1"/>
          <p:nvPr/>
        </p:nvSpPr>
        <p:spPr>
          <a:xfrm>
            <a:off x="9443430" y="5098263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474ED12-8A66-424A-A20E-C3B0ECB01FDD}"/>
              </a:ext>
            </a:extLst>
          </p:cNvPr>
          <p:cNvSpPr txBox="1"/>
          <p:nvPr/>
        </p:nvSpPr>
        <p:spPr>
          <a:xfrm>
            <a:off x="6038105" y="5098263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4B8A20-494E-40A7-9AA1-40F9FC0D4E5B}"/>
              </a:ext>
            </a:extLst>
          </p:cNvPr>
          <p:cNvSpPr txBox="1"/>
          <p:nvPr/>
        </p:nvSpPr>
        <p:spPr>
          <a:xfrm>
            <a:off x="6558066" y="5375794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34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695979E-6EAF-42B8-BD98-E174C68C123B}"/>
              </a:ext>
            </a:extLst>
          </p:cNvPr>
          <p:cNvSpPr txBox="1"/>
          <p:nvPr/>
        </p:nvSpPr>
        <p:spPr>
          <a:xfrm>
            <a:off x="7171125" y="5372415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DEF390E-3850-477B-9813-2A7C9E222E03}"/>
              </a:ext>
            </a:extLst>
          </p:cNvPr>
          <p:cNvSpPr txBox="1"/>
          <p:nvPr/>
        </p:nvSpPr>
        <p:spPr>
          <a:xfrm>
            <a:off x="9386600" y="5364782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89C776C-55E1-4A40-9E98-3352465905FF}"/>
              </a:ext>
            </a:extLst>
          </p:cNvPr>
          <p:cNvSpPr txBox="1"/>
          <p:nvPr/>
        </p:nvSpPr>
        <p:spPr>
          <a:xfrm>
            <a:off x="9445742" y="5705300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6B6DCBF-ED8E-4526-A3FC-C521A57048FD}"/>
              </a:ext>
            </a:extLst>
          </p:cNvPr>
          <p:cNvSpPr txBox="1"/>
          <p:nvPr/>
        </p:nvSpPr>
        <p:spPr>
          <a:xfrm>
            <a:off x="9501886" y="6014116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F0C7BD0-6DA8-4778-86AF-1EC6327993D1}"/>
              </a:ext>
            </a:extLst>
          </p:cNvPr>
          <p:cNvSpPr txBox="1"/>
          <p:nvPr/>
        </p:nvSpPr>
        <p:spPr>
          <a:xfrm>
            <a:off x="9521935" y="6359023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BC6B82B-83DC-4FAA-A0C0-ECC4600690E9}"/>
              </a:ext>
            </a:extLst>
          </p:cNvPr>
          <p:cNvSpPr txBox="1"/>
          <p:nvPr/>
        </p:nvSpPr>
        <p:spPr>
          <a:xfrm>
            <a:off x="9521935" y="6607521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D001E3F-9581-4C02-82D3-898A7ACC2E7A}"/>
              </a:ext>
            </a:extLst>
          </p:cNvPr>
          <p:cNvSpPr txBox="1"/>
          <p:nvPr/>
        </p:nvSpPr>
        <p:spPr>
          <a:xfrm>
            <a:off x="10483108" y="5373444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8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394677-B4C1-447A-8B39-55E84BB14C89}"/>
              </a:ext>
            </a:extLst>
          </p:cNvPr>
          <p:cNvSpPr txBox="1"/>
          <p:nvPr/>
        </p:nvSpPr>
        <p:spPr>
          <a:xfrm>
            <a:off x="10510335" y="5693268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879A95A-628B-4EC6-9DA4-8C843E585612}"/>
              </a:ext>
            </a:extLst>
          </p:cNvPr>
          <p:cNvSpPr txBox="1"/>
          <p:nvPr/>
        </p:nvSpPr>
        <p:spPr>
          <a:xfrm>
            <a:off x="10522090" y="5989691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F0DCC38-6AF0-4060-90D2-3C2861F31E9D}"/>
              </a:ext>
            </a:extLst>
          </p:cNvPr>
          <p:cNvSpPr txBox="1"/>
          <p:nvPr/>
        </p:nvSpPr>
        <p:spPr>
          <a:xfrm>
            <a:off x="10542139" y="6289882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34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1112A2B-33C4-48DC-8D0C-54238D5028FA}"/>
              </a:ext>
            </a:extLst>
          </p:cNvPr>
          <p:cNvSpPr txBox="1"/>
          <p:nvPr/>
        </p:nvSpPr>
        <p:spPr>
          <a:xfrm>
            <a:off x="10542139" y="6596115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AFEEA38-2ACB-42FD-82A9-711395D64C17}"/>
              </a:ext>
            </a:extLst>
          </p:cNvPr>
          <p:cNvSpPr txBox="1"/>
          <p:nvPr/>
        </p:nvSpPr>
        <p:spPr>
          <a:xfrm>
            <a:off x="1554666" y="5875616"/>
            <a:ext cx="2121177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FF0000"/>
                </a:solidFill>
              </a:rPr>
              <a:t>פלט סופי:</a:t>
            </a:r>
          </a:p>
          <a:p>
            <a:pPr algn="l" rtl="0"/>
            <a:r>
              <a:rPr lang="he-IL" dirty="0">
                <a:solidFill>
                  <a:srgbClr val="FF0000"/>
                </a:solidFill>
              </a:rPr>
              <a:t>853341</a:t>
            </a:r>
          </a:p>
          <a:p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8" name="מציין מיקום של כותרת תחתונה 27">
            <a:extLst>
              <a:ext uri="{FF2B5EF4-FFF2-40B4-BE49-F238E27FC236}">
                <a16:creationId xmlns:a16="http://schemas.microsoft.com/office/drawing/2014/main" id="{9823E833-55DA-4AF6-8728-E91B34DC1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8550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>
            <a:extLst>
              <a:ext uri="{FF2B5EF4-FFF2-40B4-BE49-F238E27FC236}">
                <a16:creationId xmlns:a16="http://schemas.microsoft.com/office/drawing/2014/main" id="{405596F0-56C0-4BFA-950B-FFAACBE6C2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103" y="1425319"/>
            <a:ext cx="10333793" cy="379638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999E22E-7399-46D5-BDB1-7628968D7E24}"/>
              </a:ext>
            </a:extLst>
          </p:cNvPr>
          <p:cNvSpPr txBox="1"/>
          <p:nvPr/>
        </p:nvSpPr>
        <p:spPr>
          <a:xfrm>
            <a:off x="1299411" y="3814011"/>
            <a:ext cx="8241631" cy="8542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DFF5A70D-1054-4C02-B76A-FA6834BA4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1845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>
            <a:extLst>
              <a:ext uri="{FF2B5EF4-FFF2-40B4-BE49-F238E27FC236}">
                <a16:creationId xmlns:a16="http://schemas.microsoft.com/office/drawing/2014/main" id="{9200FE2D-5012-441B-A966-74AB1659AE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796" y="163703"/>
            <a:ext cx="7893549" cy="50459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6155ACC7-C161-46ED-AC11-D8DCB5C9B0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9715" y="944282"/>
            <a:ext cx="4673745" cy="59137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E041F83-E46E-4C21-B824-F6EFE0FAD89C}"/>
              </a:ext>
            </a:extLst>
          </p:cNvPr>
          <p:cNvSpPr txBox="1"/>
          <p:nvPr/>
        </p:nvSpPr>
        <p:spPr>
          <a:xfrm>
            <a:off x="6836024" y="1648326"/>
            <a:ext cx="8521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B59EF4-8F30-44C9-B355-806887C40E06}"/>
              </a:ext>
            </a:extLst>
          </p:cNvPr>
          <p:cNvSpPr txBox="1"/>
          <p:nvPr/>
        </p:nvSpPr>
        <p:spPr>
          <a:xfrm>
            <a:off x="7217828" y="1905184"/>
            <a:ext cx="8521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10E20D-0FA7-4ACF-91F4-6CD446143058}"/>
              </a:ext>
            </a:extLst>
          </p:cNvPr>
          <p:cNvSpPr txBox="1"/>
          <p:nvPr/>
        </p:nvSpPr>
        <p:spPr>
          <a:xfrm>
            <a:off x="7217827" y="2162042"/>
            <a:ext cx="8521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D9DBC8-214D-42D7-A3CA-4C71F22AECD1}"/>
              </a:ext>
            </a:extLst>
          </p:cNvPr>
          <p:cNvSpPr txBox="1"/>
          <p:nvPr/>
        </p:nvSpPr>
        <p:spPr>
          <a:xfrm>
            <a:off x="7201779" y="2422730"/>
            <a:ext cx="8521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BB92C7-FAAE-432B-977D-301C693CC444}"/>
              </a:ext>
            </a:extLst>
          </p:cNvPr>
          <p:cNvSpPr txBox="1"/>
          <p:nvPr/>
        </p:nvSpPr>
        <p:spPr>
          <a:xfrm>
            <a:off x="8154851" y="1965897"/>
            <a:ext cx="8521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*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BB453C-F97C-4E04-BDFA-8DDBFB347BD3}"/>
              </a:ext>
            </a:extLst>
          </p:cNvPr>
          <p:cNvSpPr txBox="1"/>
          <p:nvPr/>
        </p:nvSpPr>
        <p:spPr>
          <a:xfrm>
            <a:off x="8162236" y="2230772"/>
            <a:ext cx="8521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A85AA1-E903-45A1-BC0F-27F62492CEFC}"/>
              </a:ext>
            </a:extLst>
          </p:cNvPr>
          <p:cNvSpPr txBox="1"/>
          <p:nvPr/>
        </p:nvSpPr>
        <p:spPr>
          <a:xfrm>
            <a:off x="8169621" y="2422730"/>
            <a:ext cx="8521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D614D53-8D7F-42A8-A674-0DA32361692B}"/>
              </a:ext>
            </a:extLst>
          </p:cNvPr>
          <p:cNvSpPr txBox="1"/>
          <p:nvPr/>
        </p:nvSpPr>
        <p:spPr>
          <a:xfrm>
            <a:off x="6783726" y="2718060"/>
            <a:ext cx="8521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D46B21E-C11B-4F6D-94D5-00469079F4CE}"/>
              </a:ext>
            </a:extLst>
          </p:cNvPr>
          <p:cNvSpPr txBox="1"/>
          <p:nvPr/>
        </p:nvSpPr>
        <p:spPr>
          <a:xfrm>
            <a:off x="8210995" y="2761620"/>
            <a:ext cx="8521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574149-BB22-4182-8B0F-34D335A2D492}"/>
              </a:ext>
            </a:extLst>
          </p:cNvPr>
          <p:cNvSpPr txBox="1"/>
          <p:nvPr/>
        </p:nvSpPr>
        <p:spPr>
          <a:xfrm>
            <a:off x="8218380" y="3026495"/>
            <a:ext cx="8521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*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B81ACDA-816D-4F9A-8F97-8CBE8CC1958B}"/>
              </a:ext>
            </a:extLst>
          </p:cNvPr>
          <p:cNvSpPr txBox="1"/>
          <p:nvPr/>
        </p:nvSpPr>
        <p:spPr>
          <a:xfrm>
            <a:off x="8225765" y="3218453"/>
            <a:ext cx="8521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7D37E3-0E46-4AE3-8AA5-685D1D8D41FA}"/>
              </a:ext>
            </a:extLst>
          </p:cNvPr>
          <p:cNvSpPr txBox="1"/>
          <p:nvPr/>
        </p:nvSpPr>
        <p:spPr>
          <a:xfrm>
            <a:off x="6749715" y="3542223"/>
            <a:ext cx="8521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46E5FC-EFA3-4527-A0F7-B16AC262D135}"/>
              </a:ext>
            </a:extLst>
          </p:cNvPr>
          <p:cNvSpPr txBox="1"/>
          <p:nvPr/>
        </p:nvSpPr>
        <p:spPr>
          <a:xfrm>
            <a:off x="8267142" y="3503563"/>
            <a:ext cx="8521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0A85869-F70E-423A-8705-96FB2D2C275E}"/>
              </a:ext>
            </a:extLst>
          </p:cNvPr>
          <p:cNvSpPr txBox="1"/>
          <p:nvPr/>
        </p:nvSpPr>
        <p:spPr>
          <a:xfrm>
            <a:off x="8274527" y="3768438"/>
            <a:ext cx="8521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1293253-0575-4CB7-B64F-6A938CD6EF61}"/>
              </a:ext>
            </a:extLst>
          </p:cNvPr>
          <p:cNvSpPr txBox="1"/>
          <p:nvPr/>
        </p:nvSpPr>
        <p:spPr>
          <a:xfrm>
            <a:off x="8290730" y="4079738"/>
            <a:ext cx="8521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*</a:t>
            </a:r>
            <a:endParaRPr lang="he-IL" dirty="0">
              <a:solidFill>
                <a:srgbClr val="FF0000"/>
              </a:solidFill>
            </a:endParaRPr>
          </a:p>
        </p:txBody>
      </p:sp>
      <p:pic>
        <p:nvPicPr>
          <p:cNvPr id="22" name="תמונה 21">
            <a:extLst>
              <a:ext uri="{FF2B5EF4-FFF2-40B4-BE49-F238E27FC236}">
                <a16:creationId xmlns:a16="http://schemas.microsoft.com/office/drawing/2014/main" id="{81261D49-0863-495E-93EF-04718CFA00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7006" y="5814528"/>
            <a:ext cx="562053" cy="790685"/>
          </a:xfrm>
          <a:prstGeom prst="rect">
            <a:avLst/>
          </a:prstGeom>
        </p:spPr>
      </p:pic>
      <p:sp>
        <p:nvSpPr>
          <p:cNvPr id="23" name="מציין מיקום של כותרת תחתונה 22">
            <a:extLst>
              <a:ext uri="{FF2B5EF4-FFF2-40B4-BE49-F238E27FC236}">
                <a16:creationId xmlns:a16="http://schemas.microsoft.com/office/drawing/2014/main" id="{D90BB8E9-4ECE-4CE1-9F8C-2FE585B81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3170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BC6B385-1A9D-4AE3-BD9A-9C0DBA75F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83B012F-9F7A-4D5F-9428-653A19753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6AB40C4E-439D-48F4-BE4A-BE7AB2CA4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7114" y="535781"/>
            <a:ext cx="5625844" cy="29629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F1A7F89B-52EF-434C-8DB4-9219DD5F1E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780" y="365125"/>
            <a:ext cx="5992061" cy="540142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CCD32F9-5843-41E1-B35F-1CA41206AE2E}"/>
              </a:ext>
            </a:extLst>
          </p:cNvPr>
          <p:cNvSpPr txBox="1"/>
          <p:nvPr/>
        </p:nvSpPr>
        <p:spPr>
          <a:xfrm>
            <a:off x="1837155" y="1711226"/>
            <a:ext cx="8521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&lt;=28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266966-6125-4CC5-854A-249EBD82744C}"/>
              </a:ext>
            </a:extLst>
          </p:cNvPr>
          <p:cNvSpPr txBox="1"/>
          <p:nvPr/>
        </p:nvSpPr>
        <p:spPr>
          <a:xfrm>
            <a:off x="2885656" y="2703623"/>
            <a:ext cx="21435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&amp;&amp; pollution&lt;=8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259F97-8E83-4575-A2E4-4F376D9F61B4}"/>
              </a:ext>
            </a:extLst>
          </p:cNvPr>
          <p:cNvSpPr txBox="1"/>
          <p:nvPr/>
        </p:nvSpPr>
        <p:spPr>
          <a:xfrm>
            <a:off x="2773361" y="3002688"/>
            <a:ext cx="134143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Count+1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AC2B978D-B275-4C9D-B306-6F3DC8C7A65D}"/>
              </a:ext>
            </a:extLst>
          </p:cNvPr>
          <p:cNvSpPr/>
          <p:nvPr/>
        </p:nvSpPr>
        <p:spPr>
          <a:xfrm>
            <a:off x="2885656" y="3207892"/>
            <a:ext cx="10294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pollution</a:t>
            </a:r>
            <a:endParaRPr lang="he-IL" dirty="0"/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3E52926F-B241-40DC-A64E-D2C48675EEAC}"/>
              </a:ext>
            </a:extLst>
          </p:cNvPr>
          <p:cNvSpPr/>
          <p:nvPr/>
        </p:nvSpPr>
        <p:spPr>
          <a:xfrm>
            <a:off x="1633955" y="4178439"/>
            <a:ext cx="17108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pollution/28.0;</a:t>
            </a:r>
            <a:endParaRPr lang="he-IL" dirty="0"/>
          </a:p>
        </p:txBody>
      </p:sp>
      <p:sp>
        <p:nvSpPr>
          <p:cNvPr id="11" name="מציין מיקום של כותרת תחתונה 10">
            <a:extLst>
              <a:ext uri="{FF2B5EF4-FFF2-40B4-BE49-F238E27FC236}">
                <a16:creationId xmlns:a16="http://schemas.microsoft.com/office/drawing/2014/main" id="{97A44989-FEA7-42E5-8FD8-370BDAAD2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2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>
            <a:extLst>
              <a:ext uri="{FF2B5EF4-FFF2-40B4-BE49-F238E27FC236}">
                <a16:creationId xmlns:a16="http://schemas.microsoft.com/office/drawing/2014/main" id="{C907D5D9-8B17-43EE-BC06-2D75ADA4F1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5658" y="297933"/>
            <a:ext cx="6878010" cy="50108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B120F50-E424-4D39-B7DE-D2101D352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57185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78A6087-8B1A-4ED4-8A64-BDE5000D2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D86EA932-AB4B-4623-833D-807DF28F3E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876" y="84221"/>
            <a:ext cx="4812796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72BDE62-F2CC-4CD8-A17E-05F59C3D3A3C}"/>
              </a:ext>
            </a:extLst>
          </p:cNvPr>
          <p:cNvSpPr txBox="1"/>
          <p:nvPr/>
        </p:nvSpPr>
        <p:spPr>
          <a:xfrm>
            <a:off x="1922900" y="2094403"/>
            <a:ext cx="289294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grade[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]&lt;0 || grade[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]&gt;100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CAF2E5-CBC9-4DBC-AA46-C051ABF48563}"/>
              </a:ext>
            </a:extLst>
          </p:cNvPr>
          <p:cNvSpPr txBox="1"/>
          <p:nvPr/>
        </p:nvSpPr>
        <p:spPr>
          <a:xfrm>
            <a:off x="2086804" y="3513221"/>
            <a:ext cx="139662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&amp;weight[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A904CB-3C9C-4612-809E-814B2A7C42E1}"/>
              </a:ext>
            </a:extLst>
          </p:cNvPr>
          <p:cNvSpPr txBox="1"/>
          <p:nvPr/>
        </p:nvSpPr>
        <p:spPr>
          <a:xfrm>
            <a:off x="3632575" y="5146078"/>
            <a:ext cx="139662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*weight[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FB2771-1598-4967-9551-0D2973DE342F}"/>
              </a:ext>
            </a:extLst>
          </p:cNvPr>
          <p:cNvSpPr txBox="1"/>
          <p:nvPr/>
        </p:nvSpPr>
        <p:spPr>
          <a:xfrm>
            <a:off x="2530941" y="5351234"/>
            <a:ext cx="139662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sumWeights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EBCF68-8AC5-4CDB-8EC6-AC4612840C64}"/>
              </a:ext>
            </a:extLst>
          </p:cNvPr>
          <p:cNvSpPr txBox="1"/>
          <p:nvPr/>
        </p:nvSpPr>
        <p:spPr>
          <a:xfrm>
            <a:off x="2455817" y="5777395"/>
            <a:ext cx="293478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sumGrades</a:t>
            </a:r>
            <a:r>
              <a:rPr lang="en-US" dirty="0">
                <a:solidFill>
                  <a:srgbClr val="FF0000"/>
                </a:solidFill>
              </a:rPr>
              <a:t>/ </a:t>
            </a:r>
            <a:r>
              <a:rPr lang="en-US" dirty="0" err="1">
                <a:solidFill>
                  <a:srgbClr val="FF0000"/>
                </a:solidFill>
              </a:rPr>
              <a:t>sumWeights</a:t>
            </a:r>
            <a:r>
              <a:rPr lang="en-US" dirty="0">
                <a:solidFill>
                  <a:srgbClr val="FF0000"/>
                </a:solidFill>
              </a:rPr>
              <a:t>;</a:t>
            </a:r>
            <a:endParaRPr lang="he-IL" dirty="0">
              <a:solidFill>
                <a:srgbClr val="FF0000"/>
              </a:solidFill>
            </a:endParaRPr>
          </a:p>
        </p:txBody>
      </p:sp>
      <p:cxnSp>
        <p:nvCxnSpPr>
          <p:cNvPr id="11" name="מחבר ישר 10">
            <a:extLst>
              <a:ext uri="{FF2B5EF4-FFF2-40B4-BE49-F238E27FC236}">
                <a16:creationId xmlns:a16="http://schemas.microsoft.com/office/drawing/2014/main" id="{753F259E-586E-40A9-8436-ECEA8E9863C2}"/>
              </a:ext>
            </a:extLst>
          </p:cNvPr>
          <p:cNvCxnSpPr/>
          <p:nvPr/>
        </p:nvCxnSpPr>
        <p:spPr>
          <a:xfrm flipH="1">
            <a:off x="1210491" y="6522720"/>
            <a:ext cx="940526" cy="609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מציין מיקום של כותרת תחתונה 11">
            <a:extLst>
              <a:ext uri="{FF2B5EF4-FFF2-40B4-BE49-F238E27FC236}">
                <a16:creationId xmlns:a16="http://schemas.microsoft.com/office/drawing/2014/main" id="{967B6C22-50F7-4ABA-8A8E-CD0E0DE3C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0404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D270F67-25CC-4C9F-95A5-957C14B75B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E243844B-16BA-4C90-9E37-589472A9F1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77C5B5CA-1268-46A3-A9AE-FB854D8266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8916" y="785443"/>
            <a:ext cx="6754168" cy="5287113"/>
          </a:xfrm>
          <a:prstGeom prst="rect">
            <a:avLst/>
          </a:prstGeom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DDDC6321-2134-4C98-BF63-888C0931D2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488" y="4272734"/>
            <a:ext cx="2333951" cy="31436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44FE4AE-D450-4C43-BBE2-45678A37137D}"/>
              </a:ext>
            </a:extLst>
          </p:cNvPr>
          <p:cNvSpPr txBox="1"/>
          <p:nvPr/>
        </p:nvSpPr>
        <p:spPr>
          <a:xfrm>
            <a:off x="2834640" y="5257800"/>
            <a:ext cx="27614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If (x%2==0 || x%10&gt;3)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7" name="מציין מיקום של כותרת תחתונה 6">
            <a:extLst>
              <a:ext uri="{FF2B5EF4-FFF2-40B4-BE49-F238E27FC236}">
                <a16:creationId xmlns:a16="http://schemas.microsoft.com/office/drawing/2014/main" id="{129E7B74-A5C3-4888-8FC6-8240D5828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b="1" dirty="0">
                <a:solidFill>
                  <a:srgbClr val="FF0000"/>
                </a:solidFill>
              </a:rPr>
              <a:t>פתרון ברקת כהן - </a:t>
            </a:r>
            <a:r>
              <a:rPr lang="en-ID" b="1" dirty="0">
                <a:solidFill>
                  <a:srgbClr val="FF0000"/>
                </a:solidFill>
              </a:rPr>
              <a:t>cohen.bareket@gmail.com</a:t>
            </a:r>
            <a:endParaRPr lang="he-I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389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C3FA9FB-363E-4A09-9DE0-B928AE915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BE6A377-9735-4389-9377-8906B8B2D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C7417C10-F2BC-404A-BF06-F6DE448F1C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2629" y="0"/>
            <a:ext cx="6666741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D884EED-E97B-447C-A4A1-5C1BD951A820}"/>
              </a:ext>
            </a:extLst>
          </p:cNvPr>
          <p:cNvSpPr txBox="1"/>
          <p:nvPr/>
        </p:nvSpPr>
        <p:spPr>
          <a:xfrm>
            <a:off x="3191256" y="1213207"/>
            <a:ext cx="25786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err="1">
                <a:solidFill>
                  <a:srgbClr val="FF0000"/>
                </a:solidFill>
              </a:rPr>
              <a:t>Scanf</a:t>
            </a:r>
            <a:r>
              <a:rPr lang="en-US" dirty="0">
                <a:solidFill>
                  <a:srgbClr val="FF0000"/>
                </a:solidFill>
              </a:rPr>
              <a:t>(“%d%f”,&amp;x1,&amp;x2);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D3A275-F1A4-473E-A444-12C6BC8CF25C}"/>
              </a:ext>
            </a:extLst>
          </p:cNvPr>
          <p:cNvSpPr txBox="1"/>
          <p:nvPr/>
        </p:nvSpPr>
        <p:spPr>
          <a:xfrm>
            <a:off x="3105912" y="2169438"/>
            <a:ext cx="36057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Sum+=num;             //sum=</a:t>
            </a:r>
            <a:r>
              <a:rPr lang="en-US" dirty="0" err="1">
                <a:solidFill>
                  <a:srgbClr val="FF0000"/>
                </a:solidFill>
              </a:rPr>
              <a:t>sum+num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E1D499-DDC1-41AC-9CCB-60DE1F45223B}"/>
              </a:ext>
            </a:extLst>
          </p:cNvPr>
          <p:cNvSpPr txBox="1"/>
          <p:nvPr/>
        </p:nvSpPr>
        <p:spPr>
          <a:xfrm>
            <a:off x="3078480" y="3032303"/>
            <a:ext cx="36057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X=x-8;                     //x-=8;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6407B9-2D64-4E42-AFBC-0B23ED0BCB04}"/>
              </a:ext>
            </a:extLst>
          </p:cNvPr>
          <p:cNvSpPr txBox="1"/>
          <p:nvPr/>
        </p:nvSpPr>
        <p:spPr>
          <a:xfrm>
            <a:off x="2974848" y="3895168"/>
            <a:ext cx="36057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X=m%7;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CD30A6-F5A3-4246-B1EB-354BD793CEA4}"/>
              </a:ext>
            </a:extLst>
          </p:cNvPr>
          <p:cNvSpPr txBox="1"/>
          <p:nvPr/>
        </p:nvSpPr>
        <p:spPr>
          <a:xfrm>
            <a:off x="3127248" y="5007688"/>
            <a:ext cx="36057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If (m&gt;=100 &amp;&amp; m&lt;=999)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A720E4-4BFB-447B-A967-F85468F9FE95}"/>
              </a:ext>
            </a:extLst>
          </p:cNvPr>
          <p:cNvSpPr txBox="1"/>
          <p:nvPr/>
        </p:nvSpPr>
        <p:spPr>
          <a:xfrm>
            <a:off x="3014472" y="6019624"/>
            <a:ext cx="36057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d= mis/10;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1" name="מציין מיקום של כותרת תחתונה 10">
            <a:extLst>
              <a:ext uri="{FF2B5EF4-FFF2-40B4-BE49-F238E27FC236}">
                <a16:creationId xmlns:a16="http://schemas.microsoft.com/office/drawing/2014/main" id="{325296F1-6DC9-4D0B-AAE6-DB872EC99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74480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>
            <a:extLst>
              <a:ext uri="{FF2B5EF4-FFF2-40B4-BE49-F238E27FC236}">
                <a16:creationId xmlns:a16="http://schemas.microsoft.com/office/drawing/2014/main" id="{19965ED6-45F4-420B-A8E2-BE255B5196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9586"/>
            <a:ext cx="6868484" cy="49060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9D59A397-32F6-42DB-83E3-9D74C9CFC1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3422" y="2876106"/>
            <a:ext cx="6830378" cy="36295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62DC8BE-D172-413C-9849-F8232745ED57}"/>
              </a:ext>
            </a:extLst>
          </p:cNvPr>
          <p:cNvSpPr txBox="1"/>
          <p:nvPr/>
        </p:nvSpPr>
        <p:spPr>
          <a:xfrm>
            <a:off x="5952744" y="4312396"/>
            <a:ext cx="4937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4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507935-C2C8-47FF-90F7-346331B3945E}"/>
              </a:ext>
            </a:extLst>
          </p:cNvPr>
          <p:cNvSpPr txBox="1"/>
          <p:nvPr/>
        </p:nvSpPr>
        <p:spPr>
          <a:xfrm>
            <a:off x="6635496" y="4318492"/>
            <a:ext cx="4937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6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77401A-A9B5-4E5D-893F-9FCD2ABBD622}"/>
              </a:ext>
            </a:extLst>
          </p:cNvPr>
          <p:cNvSpPr txBox="1"/>
          <p:nvPr/>
        </p:nvSpPr>
        <p:spPr>
          <a:xfrm>
            <a:off x="7202424" y="4291060"/>
            <a:ext cx="4937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9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F874A1-60C6-4781-96A0-F328426C1203}"/>
              </a:ext>
            </a:extLst>
          </p:cNvPr>
          <p:cNvSpPr txBox="1"/>
          <p:nvPr/>
        </p:nvSpPr>
        <p:spPr>
          <a:xfrm>
            <a:off x="8171688" y="4318492"/>
            <a:ext cx="95383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42DD80-CB64-4DF3-8E4C-7B0C73687776}"/>
              </a:ext>
            </a:extLst>
          </p:cNvPr>
          <p:cNvSpPr txBox="1"/>
          <p:nvPr/>
        </p:nvSpPr>
        <p:spPr>
          <a:xfrm>
            <a:off x="10301001" y="4275820"/>
            <a:ext cx="95383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YES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4D5E03-8AAA-4201-B209-9830A8680C8D}"/>
              </a:ext>
            </a:extLst>
          </p:cNvPr>
          <p:cNvSpPr txBox="1"/>
          <p:nvPr/>
        </p:nvSpPr>
        <p:spPr>
          <a:xfrm>
            <a:off x="5940552" y="5178028"/>
            <a:ext cx="4937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1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AE80FC-FE5F-4538-9378-08E74BD6D85F}"/>
              </a:ext>
            </a:extLst>
          </p:cNvPr>
          <p:cNvSpPr txBox="1"/>
          <p:nvPr/>
        </p:nvSpPr>
        <p:spPr>
          <a:xfrm>
            <a:off x="6550152" y="5193268"/>
            <a:ext cx="4937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3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871D0CE-D05A-4D1B-AB33-4ADC92F14E33}"/>
              </a:ext>
            </a:extLst>
          </p:cNvPr>
          <p:cNvSpPr txBox="1"/>
          <p:nvPr/>
        </p:nvSpPr>
        <p:spPr>
          <a:xfrm>
            <a:off x="7217664" y="5174980"/>
            <a:ext cx="4937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2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70707FB-B7FA-4337-97CC-62ABCACDC272}"/>
              </a:ext>
            </a:extLst>
          </p:cNvPr>
          <p:cNvSpPr txBox="1"/>
          <p:nvPr/>
        </p:nvSpPr>
        <p:spPr>
          <a:xfrm>
            <a:off x="8150352" y="5174980"/>
            <a:ext cx="95383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False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2FF017-43E6-4735-893F-EEDECBC08F27}"/>
              </a:ext>
            </a:extLst>
          </p:cNvPr>
          <p:cNvSpPr txBox="1"/>
          <p:nvPr/>
        </p:nvSpPr>
        <p:spPr>
          <a:xfrm>
            <a:off x="10316241" y="5150596"/>
            <a:ext cx="95383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no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6" name="מציין מיקום של כותרת תחתונה 15">
            <a:extLst>
              <a:ext uri="{FF2B5EF4-FFF2-40B4-BE49-F238E27FC236}">
                <a16:creationId xmlns:a16="http://schemas.microsoft.com/office/drawing/2014/main" id="{DDE7C4EA-645C-4032-9078-8FA41A9CA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584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>
            <a:extLst>
              <a:ext uri="{FF2B5EF4-FFF2-40B4-BE49-F238E27FC236}">
                <a16:creationId xmlns:a16="http://schemas.microsoft.com/office/drawing/2014/main" id="{0533E0B7-64B2-4475-8CEB-D665501914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173" y="270448"/>
            <a:ext cx="6992326" cy="361047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EEC747E8-E3EC-4003-9F59-A716A57B87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2336" y="2411893"/>
            <a:ext cx="6725589" cy="38010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D51FC5F-6FE9-424D-8766-83AA437381F1}"/>
              </a:ext>
            </a:extLst>
          </p:cNvPr>
          <p:cNvSpPr txBox="1"/>
          <p:nvPr/>
        </p:nvSpPr>
        <p:spPr>
          <a:xfrm>
            <a:off x="7328242" y="4193524"/>
            <a:ext cx="4937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4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67A458-0E38-4900-8AC2-4F058DF6F700}"/>
              </a:ext>
            </a:extLst>
          </p:cNvPr>
          <p:cNvSpPr txBox="1"/>
          <p:nvPr/>
        </p:nvSpPr>
        <p:spPr>
          <a:xfrm>
            <a:off x="8622792" y="4202668"/>
            <a:ext cx="7589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false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691F90-C905-4F76-9F25-9E53A4365CD3}"/>
              </a:ext>
            </a:extLst>
          </p:cNvPr>
          <p:cNvSpPr txBox="1"/>
          <p:nvPr/>
        </p:nvSpPr>
        <p:spPr>
          <a:xfrm>
            <a:off x="9680448" y="4199620"/>
            <a:ext cx="7589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10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3F9482-9D20-4824-B236-06D3852B8302}"/>
              </a:ext>
            </a:extLst>
          </p:cNvPr>
          <p:cNvSpPr txBox="1"/>
          <p:nvPr/>
        </p:nvSpPr>
        <p:spPr>
          <a:xfrm>
            <a:off x="7312152" y="5022580"/>
            <a:ext cx="7589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-16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08D71C-89E5-42DD-B80A-953A0E2D3976}"/>
              </a:ext>
            </a:extLst>
          </p:cNvPr>
          <p:cNvSpPr txBox="1"/>
          <p:nvPr/>
        </p:nvSpPr>
        <p:spPr>
          <a:xfrm>
            <a:off x="8564880" y="5022580"/>
            <a:ext cx="7589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0080DE-1076-421A-A32F-0170F744B4D2}"/>
              </a:ext>
            </a:extLst>
          </p:cNvPr>
          <p:cNvSpPr txBox="1"/>
          <p:nvPr/>
        </p:nvSpPr>
        <p:spPr>
          <a:xfrm>
            <a:off x="7309104" y="5330428"/>
            <a:ext cx="7589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16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D63A820-8544-41B3-AF3A-47BFCC03848E}"/>
              </a:ext>
            </a:extLst>
          </p:cNvPr>
          <p:cNvSpPr txBox="1"/>
          <p:nvPr/>
        </p:nvSpPr>
        <p:spPr>
          <a:xfrm>
            <a:off x="9683496" y="5309092"/>
            <a:ext cx="7589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-4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3" name="מציין מיקום של כותרת תחתונה 12">
            <a:extLst>
              <a:ext uri="{FF2B5EF4-FFF2-40B4-BE49-F238E27FC236}">
                <a16:creationId xmlns:a16="http://schemas.microsoft.com/office/drawing/2014/main" id="{B2DE24DB-AA08-4067-BDC7-B4D1C2EAA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85591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5C1801C-4CC8-4DB2-A153-CDACD3573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A1D450D0-9101-4E62-A970-FB849CE5B0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047" y="197965"/>
            <a:ext cx="6697010" cy="494416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599B4F7D-3346-45F1-BFD5-4BC47A5041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9679" y="1690688"/>
            <a:ext cx="6744641" cy="482032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D0CA1BD-DBEE-486B-8A49-CB9B9508857E}"/>
              </a:ext>
            </a:extLst>
          </p:cNvPr>
          <p:cNvSpPr txBox="1"/>
          <p:nvPr/>
        </p:nvSpPr>
        <p:spPr>
          <a:xfrm>
            <a:off x="5175504" y="6071616"/>
            <a:ext cx="5468112" cy="39607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52C0EA-489F-4D83-AD3B-DBA41BC60CE9}"/>
              </a:ext>
            </a:extLst>
          </p:cNvPr>
          <p:cNvSpPr txBox="1"/>
          <p:nvPr/>
        </p:nvSpPr>
        <p:spPr>
          <a:xfrm>
            <a:off x="6483096" y="2640177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7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CDDCA1-9AAC-4957-A3BD-18161A421303}"/>
              </a:ext>
            </a:extLst>
          </p:cNvPr>
          <p:cNvSpPr txBox="1"/>
          <p:nvPr/>
        </p:nvSpPr>
        <p:spPr>
          <a:xfrm>
            <a:off x="7193280" y="2620174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54166F-7FD6-4F07-8E19-E2CE5BEF1C2D}"/>
              </a:ext>
            </a:extLst>
          </p:cNvPr>
          <p:cNvSpPr txBox="1"/>
          <p:nvPr/>
        </p:nvSpPr>
        <p:spPr>
          <a:xfrm>
            <a:off x="8216493" y="2585036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463BDB-2919-45D9-8484-717768A157EE}"/>
              </a:ext>
            </a:extLst>
          </p:cNvPr>
          <p:cNvSpPr txBox="1"/>
          <p:nvPr/>
        </p:nvSpPr>
        <p:spPr>
          <a:xfrm>
            <a:off x="9548469" y="2602605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863232-68B6-4CA9-9465-28B79C3F5264}"/>
              </a:ext>
            </a:extLst>
          </p:cNvPr>
          <p:cNvSpPr txBox="1"/>
          <p:nvPr/>
        </p:nvSpPr>
        <p:spPr>
          <a:xfrm>
            <a:off x="6483096" y="3229489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8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3E5BE5-5C53-4F94-B563-7C8F2F70F9C5}"/>
              </a:ext>
            </a:extLst>
          </p:cNvPr>
          <p:cNvSpPr txBox="1"/>
          <p:nvPr/>
        </p:nvSpPr>
        <p:spPr>
          <a:xfrm>
            <a:off x="7198461" y="3194636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3221D0-55A5-45F9-A731-015A7BD70B46}"/>
              </a:ext>
            </a:extLst>
          </p:cNvPr>
          <p:cNvSpPr txBox="1"/>
          <p:nvPr/>
        </p:nvSpPr>
        <p:spPr>
          <a:xfrm>
            <a:off x="8231733" y="3167204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A60167F-B7C4-44DA-9E10-F20477E03C1A}"/>
              </a:ext>
            </a:extLst>
          </p:cNvPr>
          <p:cNvSpPr txBox="1"/>
          <p:nvPr/>
        </p:nvSpPr>
        <p:spPr>
          <a:xfrm>
            <a:off x="9557613" y="3222068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5" name="מציין מיקום של כותרת תחתונה 14">
            <a:extLst>
              <a:ext uri="{FF2B5EF4-FFF2-40B4-BE49-F238E27FC236}">
                <a16:creationId xmlns:a16="http://schemas.microsoft.com/office/drawing/2014/main" id="{D0331C1D-07B0-443A-B92A-573DBA192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525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>
            <a:extLst>
              <a:ext uri="{FF2B5EF4-FFF2-40B4-BE49-F238E27FC236}">
                <a16:creationId xmlns:a16="http://schemas.microsoft.com/office/drawing/2014/main" id="{845FD670-C957-4E91-9CFE-4E65839450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3227" y="405001"/>
            <a:ext cx="6820852" cy="54871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מלבן 4">
            <a:extLst>
              <a:ext uri="{FF2B5EF4-FFF2-40B4-BE49-F238E27FC236}">
                <a16:creationId xmlns:a16="http://schemas.microsoft.com/office/drawing/2014/main" id="{EF69BDFA-B5A5-43B8-BF0F-329E0AB1BE33}"/>
              </a:ext>
            </a:extLst>
          </p:cNvPr>
          <p:cNvSpPr/>
          <p:nvPr/>
        </p:nvSpPr>
        <p:spPr>
          <a:xfrm>
            <a:off x="287920" y="625364"/>
            <a:ext cx="5182437" cy="53553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rtl="0"/>
            <a:r>
              <a:rPr lang="en-ID" b="1" dirty="0"/>
              <a:t>#include &lt;</a:t>
            </a:r>
            <a:r>
              <a:rPr lang="en-ID" b="1" dirty="0" err="1"/>
              <a:t>stdio.h</a:t>
            </a:r>
            <a:r>
              <a:rPr lang="en-ID" b="1" dirty="0"/>
              <a:t>&gt;</a:t>
            </a:r>
          </a:p>
          <a:p>
            <a:pPr algn="l" rtl="0"/>
            <a:r>
              <a:rPr lang="en-ID" b="1" dirty="0"/>
              <a:t>void main()</a:t>
            </a:r>
          </a:p>
          <a:p>
            <a:pPr algn="l" rtl="0"/>
            <a:r>
              <a:rPr lang="en-ID" b="1" dirty="0"/>
              <a:t>{</a:t>
            </a:r>
          </a:p>
          <a:p>
            <a:pPr algn="l" rtl="0"/>
            <a:r>
              <a:rPr lang="en-ID" b="1" dirty="0"/>
              <a:t>    int </a:t>
            </a:r>
            <a:r>
              <a:rPr lang="en-ID" b="1" dirty="0" err="1"/>
              <a:t>arr</a:t>
            </a:r>
            <a:r>
              <a:rPr lang="en-ID" b="1" dirty="0"/>
              <a:t>[10]={4,7,3,10,2,3,16,20,3};</a:t>
            </a:r>
          </a:p>
          <a:p>
            <a:pPr algn="l" rtl="0"/>
            <a:r>
              <a:rPr lang="en-ID" b="1" dirty="0"/>
              <a:t>    int </a:t>
            </a:r>
            <a:r>
              <a:rPr lang="en-ID" b="1" dirty="0" err="1"/>
              <a:t>num,count</a:t>
            </a:r>
            <a:r>
              <a:rPr lang="en-ID" b="1" dirty="0"/>
              <a:t>=0,i;</a:t>
            </a:r>
          </a:p>
          <a:p>
            <a:pPr algn="l" rtl="0"/>
            <a:r>
              <a:rPr lang="en-ID" b="1" dirty="0"/>
              <a:t>    </a:t>
            </a:r>
            <a:r>
              <a:rPr lang="en-ID" b="1" dirty="0" err="1"/>
              <a:t>printf</a:t>
            </a:r>
            <a:r>
              <a:rPr lang="en-ID" b="1" dirty="0"/>
              <a:t>("enter  a number\n");</a:t>
            </a:r>
          </a:p>
          <a:p>
            <a:pPr algn="l" rtl="0"/>
            <a:r>
              <a:rPr lang="en-ID" b="1" dirty="0"/>
              <a:t>    </a:t>
            </a:r>
            <a:r>
              <a:rPr lang="en-ID" b="1" dirty="0" err="1"/>
              <a:t>scanf</a:t>
            </a:r>
            <a:r>
              <a:rPr lang="en-ID" b="1" dirty="0"/>
              <a:t>("%d",&amp;</a:t>
            </a:r>
            <a:r>
              <a:rPr lang="en-ID" b="1" dirty="0" err="1"/>
              <a:t>num</a:t>
            </a:r>
            <a:r>
              <a:rPr lang="en-ID" b="1" dirty="0"/>
              <a:t>);</a:t>
            </a:r>
          </a:p>
          <a:p>
            <a:pPr algn="l" rtl="0"/>
            <a:r>
              <a:rPr lang="en-ID" b="1" dirty="0"/>
              <a:t>    for (</a:t>
            </a:r>
            <a:r>
              <a:rPr lang="en-ID" b="1" dirty="0" err="1"/>
              <a:t>i</a:t>
            </a:r>
            <a:r>
              <a:rPr lang="en-ID" b="1" dirty="0"/>
              <a:t>=0;i&lt;10;i++)</a:t>
            </a:r>
          </a:p>
          <a:p>
            <a:pPr algn="l" rtl="0"/>
            <a:r>
              <a:rPr lang="en-ID" b="1" dirty="0"/>
              <a:t>    {</a:t>
            </a:r>
          </a:p>
          <a:p>
            <a:pPr algn="l" rtl="0"/>
            <a:r>
              <a:rPr lang="en-ID" b="1" dirty="0"/>
              <a:t>        if (</a:t>
            </a:r>
            <a:r>
              <a:rPr lang="en-ID" b="1" dirty="0" err="1"/>
              <a:t>arr</a:t>
            </a:r>
            <a:r>
              <a:rPr lang="en-ID" b="1" dirty="0"/>
              <a:t>[</a:t>
            </a:r>
            <a:r>
              <a:rPr lang="en-ID" b="1" dirty="0" err="1"/>
              <a:t>i</a:t>
            </a:r>
            <a:r>
              <a:rPr lang="en-ID" b="1" dirty="0"/>
              <a:t>]==</a:t>
            </a:r>
            <a:r>
              <a:rPr lang="en-ID" b="1" dirty="0" err="1"/>
              <a:t>num</a:t>
            </a:r>
            <a:r>
              <a:rPr lang="en-ID" b="1" dirty="0"/>
              <a:t>){</a:t>
            </a:r>
          </a:p>
          <a:p>
            <a:pPr algn="l" rtl="0"/>
            <a:r>
              <a:rPr lang="en-ID" b="1" dirty="0"/>
              <a:t>            </a:t>
            </a:r>
            <a:r>
              <a:rPr lang="en-ID" b="1" dirty="0" err="1"/>
              <a:t>printf</a:t>
            </a:r>
            <a:r>
              <a:rPr lang="en-ID" b="1" dirty="0"/>
              <a:t>("In index:%d\n",</a:t>
            </a:r>
            <a:r>
              <a:rPr lang="en-ID" b="1" dirty="0" err="1"/>
              <a:t>i</a:t>
            </a:r>
            <a:r>
              <a:rPr lang="en-ID" b="1" dirty="0"/>
              <a:t>);</a:t>
            </a:r>
          </a:p>
          <a:p>
            <a:pPr algn="l" rtl="0"/>
            <a:r>
              <a:rPr lang="en-ID" b="1" dirty="0"/>
              <a:t>            count++;</a:t>
            </a:r>
          </a:p>
          <a:p>
            <a:pPr algn="l" rtl="0"/>
            <a:r>
              <a:rPr lang="en-ID" b="1" dirty="0"/>
              <a:t>        }</a:t>
            </a:r>
          </a:p>
          <a:p>
            <a:pPr algn="l" rtl="0"/>
            <a:r>
              <a:rPr lang="en-ID" b="1" dirty="0"/>
              <a:t>    }</a:t>
            </a:r>
          </a:p>
          <a:p>
            <a:pPr algn="l" rtl="0"/>
            <a:r>
              <a:rPr lang="en-ID" b="1" dirty="0"/>
              <a:t>    if (count==0)</a:t>
            </a:r>
          </a:p>
          <a:p>
            <a:pPr algn="l" rtl="0"/>
            <a:r>
              <a:rPr lang="en-ID" b="1" dirty="0"/>
              <a:t>        </a:t>
            </a:r>
            <a:r>
              <a:rPr lang="en-ID" b="1" dirty="0" err="1"/>
              <a:t>printf</a:t>
            </a:r>
            <a:r>
              <a:rPr lang="en-ID" b="1" dirty="0"/>
              <a:t>("no");</a:t>
            </a:r>
          </a:p>
          <a:p>
            <a:pPr algn="l" rtl="0"/>
            <a:r>
              <a:rPr lang="en-ID" b="1" dirty="0"/>
              <a:t>    else</a:t>
            </a:r>
          </a:p>
          <a:p>
            <a:pPr algn="l" rtl="0"/>
            <a:r>
              <a:rPr lang="en-ID" b="1" dirty="0"/>
              <a:t>        </a:t>
            </a:r>
            <a:r>
              <a:rPr lang="en-ID" b="1" dirty="0" err="1"/>
              <a:t>printf</a:t>
            </a:r>
            <a:r>
              <a:rPr lang="en-ID" b="1" dirty="0"/>
              <a:t>("The number appears:%d </a:t>
            </a:r>
            <a:r>
              <a:rPr lang="en-ID" b="1" dirty="0" err="1"/>
              <a:t>times",count</a:t>
            </a:r>
            <a:r>
              <a:rPr lang="en-ID" b="1" dirty="0"/>
              <a:t>);</a:t>
            </a:r>
          </a:p>
          <a:p>
            <a:pPr algn="l" rtl="0"/>
            <a:r>
              <a:rPr lang="en-ID" b="1" dirty="0"/>
              <a:t>}</a:t>
            </a:r>
            <a:endParaRPr lang="he-IL" b="1" dirty="0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86FDF775-A511-4F49-A3AE-397AD2922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64212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06D198D-1EE9-4217-AC9C-FB4097FCA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F0991A42-FA13-4E6B-B29B-C5821D881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2657" y="365125"/>
            <a:ext cx="4528426" cy="2065934"/>
          </a:xfrm>
          <a:prstGeom prst="rect">
            <a:avLst/>
          </a:prstGeom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EA5A11E0-05C6-4B1B-89EA-0C5760B449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226" y="270639"/>
            <a:ext cx="6668431" cy="590632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B54C617-EF8B-43BA-92F7-0A286E0D5573}"/>
              </a:ext>
            </a:extLst>
          </p:cNvPr>
          <p:cNvSpPr txBox="1"/>
          <p:nvPr/>
        </p:nvSpPr>
        <p:spPr>
          <a:xfrm>
            <a:off x="4271679" y="1691541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0CA009-BCFE-421C-8F9F-78D4174AF0BE}"/>
              </a:ext>
            </a:extLst>
          </p:cNvPr>
          <p:cNvSpPr txBox="1"/>
          <p:nvPr/>
        </p:nvSpPr>
        <p:spPr>
          <a:xfrm>
            <a:off x="5473281" y="1691541"/>
            <a:ext cx="7923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44AAE6-DB4D-4BA0-BDCA-67C6BB1E6C51}"/>
              </a:ext>
            </a:extLst>
          </p:cNvPr>
          <p:cNvSpPr txBox="1"/>
          <p:nvPr/>
        </p:nvSpPr>
        <p:spPr>
          <a:xfrm>
            <a:off x="4606297" y="1415842"/>
            <a:ext cx="7923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ADE81E-5D92-493D-A379-C596E914A331}"/>
              </a:ext>
            </a:extLst>
          </p:cNvPr>
          <p:cNvSpPr txBox="1"/>
          <p:nvPr/>
        </p:nvSpPr>
        <p:spPr>
          <a:xfrm>
            <a:off x="4765984" y="1692866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2C158D-F136-4344-8FD0-AD481CFD4E6E}"/>
              </a:ext>
            </a:extLst>
          </p:cNvPr>
          <p:cNvSpPr txBox="1"/>
          <p:nvPr/>
        </p:nvSpPr>
        <p:spPr>
          <a:xfrm>
            <a:off x="4288911" y="1947304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C96FD2-43C2-45CC-AB20-D81DE28EB69F}"/>
              </a:ext>
            </a:extLst>
          </p:cNvPr>
          <p:cNvSpPr txBox="1"/>
          <p:nvPr/>
        </p:nvSpPr>
        <p:spPr>
          <a:xfrm>
            <a:off x="5474607" y="1923454"/>
            <a:ext cx="7923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3A98593-B1B7-4FEB-AE41-FEA2283BD423}"/>
              </a:ext>
            </a:extLst>
          </p:cNvPr>
          <p:cNvSpPr txBox="1"/>
          <p:nvPr/>
        </p:nvSpPr>
        <p:spPr>
          <a:xfrm>
            <a:off x="4783220" y="1948629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2AE787B-1769-4D03-8542-08FE3C109204}"/>
              </a:ext>
            </a:extLst>
          </p:cNvPr>
          <p:cNvSpPr txBox="1"/>
          <p:nvPr/>
        </p:nvSpPr>
        <p:spPr>
          <a:xfrm>
            <a:off x="4512958" y="2195119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3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FD0BC9-2E00-469D-823D-0E5239BDB4BC}"/>
              </a:ext>
            </a:extLst>
          </p:cNvPr>
          <p:cNvSpPr txBox="1"/>
          <p:nvPr/>
        </p:nvSpPr>
        <p:spPr>
          <a:xfrm>
            <a:off x="5460028" y="2163316"/>
            <a:ext cx="7923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0966269-DF28-490B-ADBD-02E778B7DF8F}"/>
              </a:ext>
            </a:extLst>
          </p:cNvPr>
          <p:cNvSpPr txBox="1"/>
          <p:nvPr/>
        </p:nvSpPr>
        <p:spPr>
          <a:xfrm>
            <a:off x="4760690" y="2196444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5E9B606-30EA-40DC-9EF6-50006BAD5AD9}"/>
              </a:ext>
            </a:extLst>
          </p:cNvPr>
          <p:cNvSpPr txBox="1"/>
          <p:nvPr/>
        </p:nvSpPr>
        <p:spPr>
          <a:xfrm>
            <a:off x="4514283" y="2450886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4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29C5EF8-E44E-49C7-84EE-76DEFEFD90FB}"/>
              </a:ext>
            </a:extLst>
          </p:cNvPr>
          <p:cNvSpPr txBox="1"/>
          <p:nvPr/>
        </p:nvSpPr>
        <p:spPr>
          <a:xfrm>
            <a:off x="5469303" y="2434985"/>
            <a:ext cx="7923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false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35C8D7F-AFB7-4051-8DD5-E3831ED45FDF}"/>
              </a:ext>
            </a:extLst>
          </p:cNvPr>
          <p:cNvSpPr txBox="1"/>
          <p:nvPr/>
        </p:nvSpPr>
        <p:spPr>
          <a:xfrm>
            <a:off x="4507657" y="2706652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5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AA0D966-A39E-4067-B5CF-2438ACA0AD1F}"/>
              </a:ext>
            </a:extLst>
          </p:cNvPr>
          <p:cNvSpPr txBox="1"/>
          <p:nvPr/>
        </p:nvSpPr>
        <p:spPr>
          <a:xfrm>
            <a:off x="5438824" y="2690752"/>
            <a:ext cx="7923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false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A01C703-B06F-4EE8-AF42-77E9437CCE0C}"/>
              </a:ext>
            </a:extLst>
          </p:cNvPr>
          <p:cNvSpPr txBox="1"/>
          <p:nvPr/>
        </p:nvSpPr>
        <p:spPr>
          <a:xfrm>
            <a:off x="6329740" y="2986276"/>
            <a:ext cx="792347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>
                <a:solidFill>
                  <a:srgbClr val="FF0000"/>
                </a:solidFill>
              </a:rPr>
              <a:t>משוכלל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435043-809E-47B8-B969-CE19BCA326D2}"/>
              </a:ext>
            </a:extLst>
          </p:cNvPr>
          <p:cNvSpPr txBox="1"/>
          <p:nvPr/>
        </p:nvSpPr>
        <p:spPr>
          <a:xfrm>
            <a:off x="4201444" y="3974888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056345-124C-4F4E-8BD6-B51CDE75BD11}"/>
              </a:ext>
            </a:extLst>
          </p:cNvPr>
          <p:cNvSpPr txBox="1"/>
          <p:nvPr/>
        </p:nvSpPr>
        <p:spPr>
          <a:xfrm>
            <a:off x="5403046" y="3974888"/>
            <a:ext cx="7923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00AC5EB-3C4E-41FB-8DC0-F4FA91BF730E}"/>
              </a:ext>
            </a:extLst>
          </p:cNvPr>
          <p:cNvSpPr txBox="1"/>
          <p:nvPr/>
        </p:nvSpPr>
        <p:spPr>
          <a:xfrm>
            <a:off x="4536062" y="3699189"/>
            <a:ext cx="7923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0D0FD7E-B78A-401E-8F9C-C88B8805EE71}"/>
              </a:ext>
            </a:extLst>
          </p:cNvPr>
          <p:cNvSpPr txBox="1"/>
          <p:nvPr/>
        </p:nvSpPr>
        <p:spPr>
          <a:xfrm>
            <a:off x="4695749" y="3976213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FA1E2A5-8F30-4E73-AD7A-4361462B8B60}"/>
              </a:ext>
            </a:extLst>
          </p:cNvPr>
          <p:cNvSpPr txBox="1"/>
          <p:nvPr/>
        </p:nvSpPr>
        <p:spPr>
          <a:xfrm>
            <a:off x="4258434" y="4230654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5092498-1C1E-4799-8F62-B079F9D89038}"/>
              </a:ext>
            </a:extLst>
          </p:cNvPr>
          <p:cNvSpPr txBox="1"/>
          <p:nvPr/>
        </p:nvSpPr>
        <p:spPr>
          <a:xfrm>
            <a:off x="5444130" y="4206804"/>
            <a:ext cx="7923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DCD59F5-B7F1-4A43-B9AC-9138511D1389}"/>
              </a:ext>
            </a:extLst>
          </p:cNvPr>
          <p:cNvSpPr txBox="1"/>
          <p:nvPr/>
        </p:nvSpPr>
        <p:spPr>
          <a:xfrm>
            <a:off x="4752743" y="4231979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726D143-E029-4E10-AC65-D17FF76E2C6A}"/>
              </a:ext>
            </a:extLst>
          </p:cNvPr>
          <p:cNvSpPr txBox="1"/>
          <p:nvPr/>
        </p:nvSpPr>
        <p:spPr>
          <a:xfrm>
            <a:off x="4272664" y="4509560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A089C92-024C-4B59-9582-11C4A9524FAB}"/>
              </a:ext>
            </a:extLst>
          </p:cNvPr>
          <p:cNvSpPr txBox="1"/>
          <p:nvPr/>
        </p:nvSpPr>
        <p:spPr>
          <a:xfrm>
            <a:off x="5448102" y="4516799"/>
            <a:ext cx="7923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false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AD25777-3F23-4180-BEB8-0B576915BE74}"/>
              </a:ext>
            </a:extLst>
          </p:cNvPr>
          <p:cNvSpPr txBox="1"/>
          <p:nvPr/>
        </p:nvSpPr>
        <p:spPr>
          <a:xfrm>
            <a:off x="6195394" y="4540337"/>
            <a:ext cx="93974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>
                <a:solidFill>
                  <a:srgbClr val="FF0000"/>
                </a:solidFill>
              </a:rPr>
              <a:t>לא משוכלל</a:t>
            </a:r>
          </a:p>
        </p:txBody>
      </p:sp>
      <p:sp>
        <p:nvSpPr>
          <p:cNvPr id="32" name="מציין מיקום של כותרת תחתונה 31">
            <a:extLst>
              <a:ext uri="{FF2B5EF4-FFF2-40B4-BE49-F238E27FC236}">
                <a16:creationId xmlns:a16="http://schemas.microsoft.com/office/drawing/2014/main" id="{AF2627A2-DCEA-4832-937F-BEA2F396F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6297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>
            <a:extLst>
              <a:ext uri="{FF2B5EF4-FFF2-40B4-BE49-F238E27FC236}">
                <a16:creationId xmlns:a16="http://schemas.microsoft.com/office/drawing/2014/main" id="{3C0DCEBF-FAD3-48BD-BA6E-71B7FF3A5E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1624"/>
          <a:stretch/>
        </p:blipFill>
        <p:spPr>
          <a:xfrm>
            <a:off x="569270" y="127732"/>
            <a:ext cx="8876504" cy="660253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40217C-FF1C-4D7B-B35D-00555490325D}"/>
              </a:ext>
            </a:extLst>
          </p:cNvPr>
          <p:cNvSpPr txBox="1"/>
          <p:nvPr/>
        </p:nvSpPr>
        <p:spPr>
          <a:xfrm>
            <a:off x="6410907" y="979819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1A0887-14E6-4BE1-89DB-097710467949}"/>
              </a:ext>
            </a:extLst>
          </p:cNvPr>
          <p:cNvSpPr txBox="1"/>
          <p:nvPr/>
        </p:nvSpPr>
        <p:spPr>
          <a:xfrm>
            <a:off x="6009855" y="979819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45886D-4CC6-44AD-9559-480EE1847CF9}"/>
              </a:ext>
            </a:extLst>
          </p:cNvPr>
          <p:cNvSpPr txBox="1"/>
          <p:nvPr/>
        </p:nvSpPr>
        <p:spPr>
          <a:xfrm>
            <a:off x="5088842" y="1264567"/>
            <a:ext cx="6922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788101-190C-42EC-BE14-279801561296}"/>
              </a:ext>
            </a:extLst>
          </p:cNvPr>
          <p:cNvSpPr txBox="1"/>
          <p:nvPr/>
        </p:nvSpPr>
        <p:spPr>
          <a:xfrm>
            <a:off x="7267307" y="979819"/>
            <a:ext cx="8058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C2C688-9C5B-43E7-9314-866FFD3BD6F1}"/>
              </a:ext>
            </a:extLst>
          </p:cNvPr>
          <p:cNvSpPr txBox="1"/>
          <p:nvPr/>
        </p:nvSpPr>
        <p:spPr>
          <a:xfrm>
            <a:off x="6594921" y="1296455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2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719BC5-77BC-4884-BC75-56B468BA589D}"/>
              </a:ext>
            </a:extLst>
          </p:cNvPr>
          <p:cNvSpPr txBox="1"/>
          <p:nvPr/>
        </p:nvSpPr>
        <p:spPr>
          <a:xfrm>
            <a:off x="5998502" y="1306859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D30BB1-AE06-416B-83DB-89C5618A9E14}"/>
              </a:ext>
            </a:extLst>
          </p:cNvPr>
          <p:cNvSpPr txBox="1"/>
          <p:nvPr/>
        </p:nvSpPr>
        <p:spPr>
          <a:xfrm>
            <a:off x="7267307" y="1349151"/>
            <a:ext cx="8058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22BDFF8-302B-4B23-A944-B1C258B34741}"/>
              </a:ext>
            </a:extLst>
          </p:cNvPr>
          <p:cNvSpPr txBox="1"/>
          <p:nvPr/>
        </p:nvSpPr>
        <p:spPr>
          <a:xfrm>
            <a:off x="6542526" y="1633899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4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7CAB093-80F5-45E8-BF8F-D91C03978AE2}"/>
              </a:ext>
            </a:extLst>
          </p:cNvPr>
          <p:cNvSpPr txBox="1"/>
          <p:nvPr/>
        </p:nvSpPr>
        <p:spPr>
          <a:xfrm>
            <a:off x="6019912" y="1605435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3A1474-A0F8-49DC-8C7A-D6C0D440B214}"/>
              </a:ext>
            </a:extLst>
          </p:cNvPr>
          <p:cNvSpPr txBox="1"/>
          <p:nvPr/>
        </p:nvSpPr>
        <p:spPr>
          <a:xfrm>
            <a:off x="5132956" y="1645569"/>
            <a:ext cx="6922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4F31A5F-DB82-4EFB-886E-9206AA7B29EB}"/>
              </a:ext>
            </a:extLst>
          </p:cNvPr>
          <p:cNvSpPr txBox="1"/>
          <p:nvPr/>
        </p:nvSpPr>
        <p:spPr>
          <a:xfrm>
            <a:off x="7239232" y="1621868"/>
            <a:ext cx="8058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false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D4924F6-21B8-4126-AD71-16197728800B}"/>
              </a:ext>
            </a:extLst>
          </p:cNvPr>
          <p:cNvSpPr txBox="1"/>
          <p:nvPr/>
        </p:nvSpPr>
        <p:spPr>
          <a:xfrm>
            <a:off x="5991836" y="1974404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5DCB3BA-04B7-4B78-8FE8-936F48530F9A}"/>
              </a:ext>
            </a:extLst>
          </p:cNvPr>
          <p:cNvSpPr txBox="1"/>
          <p:nvPr/>
        </p:nvSpPr>
        <p:spPr>
          <a:xfrm>
            <a:off x="5104882" y="1990477"/>
            <a:ext cx="6922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246617-73C5-429D-B840-6FB6D3F2BABF}"/>
              </a:ext>
            </a:extLst>
          </p:cNvPr>
          <p:cNvSpPr txBox="1"/>
          <p:nvPr/>
        </p:nvSpPr>
        <p:spPr>
          <a:xfrm>
            <a:off x="7215168" y="1922661"/>
            <a:ext cx="8058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5ADBEE6-5648-4544-A967-48D46534FEE5}"/>
              </a:ext>
            </a:extLst>
          </p:cNvPr>
          <p:cNvSpPr txBox="1"/>
          <p:nvPr/>
        </p:nvSpPr>
        <p:spPr>
          <a:xfrm>
            <a:off x="6348776" y="1982423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8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96B65E3-9536-40CA-9847-0011F88D70A5}"/>
              </a:ext>
            </a:extLst>
          </p:cNvPr>
          <p:cNvSpPr txBox="1"/>
          <p:nvPr/>
        </p:nvSpPr>
        <p:spPr>
          <a:xfrm>
            <a:off x="5975792" y="2319313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01EC7FE-0731-48E5-94E7-35C352136DAF}"/>
              </a:ext>
            </a:extLst>
          </p:cNvPr>
          <p:cNvSpPr txBox="1"/>
          <p:nvPr/>
        </p:nvSpPr>
        <p:spPr>
          <a:xfrm>
            <a:off x="5136965" y="2299290"/>
            <a:ext cx="6922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E2B5B4C-ACAC-4FFE-8983-FF1F3AB244E7}"/>
              </a:ext>
            </a:extLst>
          </p:cNvPr>
          <p:cNvSpPr txBox="1"/>
          <p:nvPr/>
        </p:nvSpPr>
        <p:spPr>
          <a:xfrm>
            <a:off x="7259283" y="2303663"/>
            <a:ext cx="8058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false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413EB0D-C683-4B78-BAC6-F8A9DFBE53B7}"/>
              </a:ext>
            </a:extLst>
          </p:cNvPr>
          <p:cNvSpPr txBox="1"/>
          <p:nvPr/>
        </p:nvSpPr>
        <p:spPr>
          <a:xfrm>
            <a:off x="6019906" y="2604064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A8B3F67-71F1-423A-9125-9C07B0BC4148}"/>
              </a:ext>
            </a:extLst>
          </p:cNvPr>
          <p:cNvSpPr txBox="1"/>
          <p:nvPr/>
        </p:nvSpPr>
        <p:spPr>
          <a:xfrm>
            <a:off x="5132952" y="2584040"/>
            <a:ext cx="6922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false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C42A763-B660-4AF0-BDD6-3E63E0C28AB0}"/>
              </a:ext>
            </a:extLst>
          </p:cNvPr>
          <p:cNvSpPr txBox="1"/>
          <p:nvPr/>
        </p:nvSpPr>
        <p:spPr>
          <a:xfrm>
            <a:off x="8264827" y="2699504"/>
            <a:ext cx="93974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>
                <a:solidFill>
                  <a:srgbClr val="FF0000"/>
                </a:solidFill>
              </a:rPr>
              <a:t>לא משוכלל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659AB11-4DC8-40CE-80B1-34E608A6468A}"/>
              </a:ext>
            </a:extLst>
          </p:cNvPr>
          <p:cNvSpPr txBox="1"/>
          <p:nvPr/>
        </p:nvSpPr>
        <p:spPr>
          <a:xfrm>
            <a:off x="6403539" y="3952389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30351C2-36AD-483F-9620-DF4F6CB6ADD7}"/>
              </a:ext>
            </a:extLst>
          </p:cNvPr>
          <p:cNvSpPr txBox="1"/>
          <p:nvPr/>
        </p:nvSpPr>
        <p:spPr>
          <a:xfrm>
            <a:off x="5993926" y="3970792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A550EED-000D-4BC1-98F5-7B88C7CD9359}"/>
              </a:ext>
            </a:extLst>
          </p:cNvPr>
          <p:cNvSpPr txBox="1"/>
          <p:nvPr/>
        </p:nvSpPr>
        <p:spPr>
          <a:xfrm>
            <a:off x="5213164" y="4240384"/>
            <a:ext cx="6922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2250CE-CF62-4D2D-B8AC-4CBA62939F6A}"/>
              </a:ext>
            </a:extLst>
          </p:cNvPr>
          <p:cNvSpPr txBox="1"/>
          <p:nvPr/>
        </p:nvSpPr>
        <p:spPr>
          <a:xfrm>
            <a:off x="5991836" y="4255543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ADD0058-9CF9-4899-B787-D399E564ADA8}"/>
              </a:ext>
            </a:extLst>
          </p:cNvPr>
          <p:cNvSpPr txBox="1"/>
          <p:nvPr/>
        </p:nvSpPr>
        <p:spPr>
          <a:xfrm>
            <a:off x="5928137" y="4606472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4C08FE8-7173-430A-9CF3-5C11C67D2B80}"/>
              </a:ext>
            </a:extLst>
          </p:cNvPr>
          <p:cNvSpPr txBox="1"/>
          <p:nvPr/>
        </p:nvSpPr>
        <p:spPr>
          <a:xfrm>
            <a:off x="5999852" y="4942199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8234689-7CAB-4786-A201-93C17945AEEF}"/>
              </a:ext>
            </a:extLst>
          </p:cNvPr>
          <p:cNvSpPr txBox="1"/>
          <p:nvPr/>
        </p:nvSpPr>
        <p:spPr>
          <a:xfrm>
            <a:off x="5235885" y="4583287"/>
            <a:ext cx="6922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D1EF2A6-4E71-4A59-A0F0-6714C0EE8D1A}"/>
              </a:ext>
            </a:extLst>
          </p:cNvPr>
          <p:cNvSpPr txBox="1"/>
          <p:nvPr/>
        </p:nvSpPr>
        <p:spPr>
          <a:xfrm>
            <a:off x="5237224" y="4926190"/>
            <a:ext cx="6922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false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ABEABC5-1A16-42F1-8E44-F0E557D87BE7}"/>
              </a:ext>
            </a:extLst>
          </p:cNvPr>
          <p:cNvSpPr txBox="1"/>
          <p:nvPr/>
        </p:nvSpPr>
        <p:spPr>
          <a:xfrm>
            <a:off x="7114882" y="3987013"/>
            <a:ext cx="8058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E19F82E-72E1-463A-989F-51DA78298923}"/>
              </a:ext>
            </a:extLst>
          </p:cNvPr>
          <p:cNvSpPr txBox="1"/>
          <p:nvPr/>
        </p:nvSpPr>
        <p:spPr>
          <a:xfrm>
            <a:off x="6409332" y="4288116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8CE96AB-BEE9-4632-B2CF-6453569E62B5}"/>
              </a:ext>
            </a:extLst>
          </p:cNvPr>
          <p:cNvSpPr txBox="1"/>
          <p:nvPr/>
        </p:nvSpPr>
        <p:spPr>
          <a:xfrm>
            <a:off x="7139011" y="4288116"/>
            <a:ext cx="8058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true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045329F-90A3-43E8-BDCA-A6B141BB5559}"/>
              </a:ext>
            </a:extLst>
          </p:cNvPr>
          <p:cNvSpPr txBox="1"/>
          <p:nvPr/>
        </p:nvSpPr>
        <p:spPr>
          <a:xfrm>
            <a:off x="6417348" y="4598871"/>
            <a:ext cx="5199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ADD3FD6-D5D4-4731-A0DE-8D032B8088F8}"/>
              </a:ext>
            </a:extLst>
          </p:cNvPr>
          <p:cNvSpPr txBox="1"/>
          <p:nvPr/>
        </p:nvSpPr>
        <p:spPr>
          <a:xfrm>
            <a:off x="7115101" y="4583287"/>
            <a:ext cx="8058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fasle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451A089-F8E5-4032-BFFE-15BFA35453C2}"/>
              </a:ext>
            </a:extLst>
          </p:cNvPr>
          <p:cNvSpPr txBox="1"/>
          <p:nvPr/>
        </p:nvSpPr>
        <p:spPr>
          <a:xfrm>
            <a:off x="8241181" y="4618413"/>
            <a:ext cx="93974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>
                <a:solidFill>
                  <a:srgbClr val="FF0000"/>
                </a:solidFill>
              </a:rPr>
              <a:t>משוכלל</a:t>
            </a:r>
          </a:p>
        </p:txBody>
      </p:sp>
      <p:sp>
        <p:nvSpPr>
          <p:cNvPr id="42" name="מציין מיקום של כותרת תחתונה 41">
            <a:extLst>
              <a:ext uri="{FF2B5EF4-FFF2-40B4-BE49-F238E27FC236}">
                <a16:creationId xmlns:a16="http://schemas.microsoft.com/office/drawing/2014/main" id="{19F4F6D8-C3E1-4F50-9F9B-3132E761A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פתרון ברקת כהן - </a:t>
            </a:r>
            <a:r>
              <a:rPr lang="en-ID"/>
              <a:t>cohen.bareket@gmail.com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06444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</TotalTime>
  <Words>537</Words>
  <Application>Microsoft Office PowerPoint</Application>
  <PresentationFormat>מסך רחב</PresentationFormat>
  <Paragraphs>178</Paragraphs>
  <Slides>16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ערכת נושא Office</vt:lpstr>
      <vt:lpstr>מבוא לתכנות ואריתמטיקה בינארית שאלון 735003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User</dc:creator>
  <cp:lastModifiedBy>Bareket Cohen</cp:lastModifiedBy>
  <cp:revision>19</cp:revision>
  <dcterms:created xsi:type="dcterms:W3CDTF">2024-05-22T09:06:54Z</dcterms:created>
  <dcterms:modified xsi:type="dcterms:W3CDTF">2024-06-09T12:15:13Z</dcterms:modified>
</cp:coreProperties>
</file>